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C57510-35DB-48B7-A99C-8C32F0E0DBFB}" type="datetime1">
              <a:rPr lang="en-US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33838-CD77-4276-A443-040F2FA14E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027E80-B717-4FF9-960B-61C92EAEDC01}" type="datetime1">
              <a:rPr lang="en-US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FC833-CBC1-4058-8113-F9A3114DC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FD398C-E6C8-47D6-8573-3E24E1C4FF85}" type="datetime1">
              <a:rPr lang="en-US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BE9B2-B954-4C5B-9F78-9ED1D288C9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D8407A-79C9-4636-9D9C-DBF632583C94}" type="datetime1">
              <a:rPr lang="en-US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620A3-54C4-4070-B231-11E44A1DC8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DD43B-AD80-4375-9353-69D271752665}" type="datetime1">
              <a:rPr lang="en-US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9C9E2-3CCF-409A-8860-6536B71B84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470261-E66A-4DED-A1C8-59C13BF2330E}" type="datetime1">
              <a:rPr lang="en-US"/>
              <a:pPr/>
              <a:t>6/6/2012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F10B1-8843-47BA-B198-EA8E99E7A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58F0E-218B-4132-9188-9E064D24C09E}" type="datetime1">
              <a:rPr lang="en-US"/>
              <a:pPr/>
              <a:t>6/6/2012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52AA0-B278-427A-AA7C-07360F3885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FC1480-703F-48ED-8D22-E74D82EE9FDF}" type="datetime1">
              <a:rPr lang="en-US"/>
              <a:pPr/>
              <a:t>6/6/2012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94CAB-10AF-492D-8D13-62E2D525C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ooterswoosh.ps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EA39C8-CD98-4C9D-9A58-3892F57D272B}" type="datetime1">
              <a:rPr lang="en-US"/>
              <a:pPr/>
              <a:t>6/6/2012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F806C-6F98-4E72-8A19-91AAB3561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FE492B-7314-45F4-88D4-77AFBCC665D1}" type="datetime1">
              <a:rPr lang="en-US"/>
              <a:pPr/>
              <a:t>6/6/2012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DB08A-A202-45C4-80DA-521873072E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85B6A7-E991-4D57-B606-92698166AD78}" type="datetime1">
              <a:rPr lang="en-US"/>
              <a:pPr/>
              <a:t>6/6/2012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CE9ED-EF9D-4CAA-A364-9DD3293EA8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F8A6E7B3-11E3-492E-9DA6-9D8297274F58}" type="datetime1">
              <a:rPr lang="en-US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889BF3A9-4150-4A93-A0D5-B3A19B74E81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6" descr="Research_PwrPoint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Geneva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Geneva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Geneva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Geneva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Geneva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Geneva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Geneva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Geneva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743200"/>
          </a:xfrm>
        </p:spPr>
        <p:txBody>
          <a:bodyPr/>
          <a:lstStyle/>
          <a:p>
            <a:r>
              <a:rPr lang="en-US" dirty="0" err="1" smtClean="0"/>
              <a:t>URMA</a:t>
            </a:r>
            <a:r>
              <a:rPr lang="en-US" dirty="0" smtClean="0"/>
              <a:t> 2012 Panel: </a:t>
            </a:r>
            <a:br>
              <a:rPr lang="en-US" dirty="0" smtClean="0"/>
            </a:br>
            <a:r>
              <a:rPr lang="en-US" dirty="0" smtClean="0"/>
              <a:t>Online Publishing</a:t>
            </a:r>
            <a:br>
              <a:rPr lang="en-US" dirty="0" smtClean="0"/>
            </a:br>
            <a:r>
              <a:rPr lang="en-US" sz="3000" dirty="0" smtClean="0"/>
              <a:t>Rachel Coker</a:t>
            </a:r>
            <a:br>
              <a:rPr lang="en-US" sz="3000" dirty="0" smtClean="0"/>
            </a:br>
            <a:r>
              <a:rPr lang="en-US" sz="3000" dirty="0" smtClean="0"/>
              <a:t>Director of Research Advancement</a:t>
            </a:r>
            <a:br>
              <a:rPr lang="en-US" sz="3000" dirty="0" smtClean="0"/>
            </a:br>
            <a:r>
              <a:rPr lang="en-US" sz="3000" dirty="0" smtClean="0"/>
              <a:t>Binghamton University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3" y="3048000"/>
            <a:ext cx="8602133" cy="3078163"/>
          </a:xfrm>
        </p:spPr>
        <p:txBody>
          <a:bodyPr/>
          <a:lstStyle/>
          <a:p>
            <a:r>
              <a:rPr lang="en-US" sz="2500" dirty="0" smtClean="0"/>
              <a:t>Binghamton University has sponsored research of slightly less than $</a:t>
            </a:r>
            <a:r>
              <a:rPr lang="en-US" sz="2500" dirty="0" err="1" smtClean="0"/>
              <a:t>40M</a:t>
            </a:r>
            <a:r>
              <a:rPr lang="en-US" sz="2500" dirty="0" smtClean="0"/>
              <a:t> per year.</a:t>
            </a:r>
          </a:p>
          <a:p>
            <a:r>
              <a:rPr lang="en-US" sz="2500" dirty="0" smtClean="0"/>
              <a:t>We’re a public university in upstate New York with </a:t>
            </a:r>
            <a:br>
              <a:rPr lang="en-US" sz="2500" dirty="0" smtClean="0"/>
            </a:br>
            <a:r>
              <a:rPr lang="en-US" sz="2500" dirty="0" smtClean="0"/>
              <a:t>a reputation for an excellent and affordable </a:t>
            </a:r>
            <a:br>
              <a:rPr lang="en-US" sz="2500" dirty="0" smtClean="0"/>
            </a:br>
            <a:r>
              <a:rPr lang="en-US" sz="2500" dirty="0" smtClean="0"/>
              <a:t>undergraduate education.</a:t>
            </a:r>
          </a:p>
          <a:p>
            <a:r>
              <a:rPr lang="en-US" sz="2500" dirty="0" smtClean="0"/>
              <a:t>We need to boost our profile </a:t>
            </a:r>
            <a:br>
              <a:rPr lang="en-US" sz="2500" dirty="0" smtClean="0"/>
            </a:br>
            <a:r>
              <a:rPr lang="en-US" sz="2500" dirty="0" smtClean="0"/>
              <a:t>as</a:t>
            </a:r>
            <a:r>
              <a:rPr lang="en-US" sz="2500" dirty="0" smtClean="0"/>
              <a:t> </a:t>
            </a:r>
            <a:r>
              <a:rPr lang="en-US" sz="2500" dirty="0" smtClean="0"/>
              <a:t>a research institution.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0934" y="152400"/>
            <a:ext cx="8602133" cy="2743200"/>
            <a:chOff x="338667" y="2429934"/>
            <a:chExt cx="8602133" cy="2743200"/>
          </a:xfrm>
        </p:grpSpPr>
        <p:pic>
          <p:nvPicPr>
            <p:cNvPr id="5" name="Picture 4" descr="BU_Print_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667" y="2429934"/>
              <a:ext cx="2743200" cy="2743200"/>
            </a:xfrm>
            <a:prstGeom prst="rect">
              <a:avLst/>
            </a:prstGeom>
          </p:spPr>
        </p:pic>
        <p:pic>
          <p:nvPicPr>
            <p:cNvPr id="6" name="Picture 5" descr="BU_Print_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8133" y="2429934"/>
              <a:ext cx="2743200" cy="2743200"/>
            </a:xfrm>
            <a:prstGeom prst="rect">
              <a:avLst/>
            </a:prstGeom>
          </p:spPr>
        </p:pic>
        <p:pic>
          <p:nvPicPr>
            <p:cNvPr id="7" name="Picture 6" descr="BU_Print_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7600" y="2429934"/>
              <a:ext cx="2743200" cy="2743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promote our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r>
              <a:rPr lang="en-US" sz="2500" dirty="0" smtClean="0"/>
              <a:t>A print magazine, which moved to twice-annual publication in 2011 after more than 10 years as an annual project. </a:t>
            </a:r>
          </a:p>
          <a:p>
            <a:r>
              <a:rPr lang="en-US" sz="2500" dirty="0" smtClean="0"/>
              <a:t>A</a:t>
            </a:r>
            <a:r>
              <a:rPr lang="en-US" sz="2500" dirty="0" smtClean="0"/>
              <a:t> research news website, redesigned at the end of 2009 and tweaked a few times since. </a:t>
            </a:r>
          </a:p>
          <a:p>
            <a:r>
              <a:rPr lang="en-US" sz="2500" dirty="0" smtClean="0"/>
              <a:t>A twice-monthly e-mail. </a:t>
            </a:r>
          </a:p>
          <a:p>
            <a:r>
              <a:rPr lang="en-US" sz="2500" dirty="0" smtClean="0"/>
              <a:t>Social media through main</a:t>
            </a:r>
            <a:br>
              <a:rPr lang="en-US" sz="2500" dirty="0" smtClean="0"/>
            </a:br>
            <a:r>
              <a:rPr lang="en-US" sz="2500" dirty="0" smtClean="0"/>
              <a:t>University streams. </a:t>
            </a:r>
          </a:p>
          <a:p>
            <a:endParaRPr lang="en-US" sz="2500" dirty="0" smtClean="0"/>
          </a:p>
          <a:p>
            <a:endParaRPr lang="en-US" sz="2500" dirty="0"/>
          </a:p>
        </p:txBody>
      </p:sp>
      <p:pic>
        <p:nvPicPr>
          <p:cNvPr id="4" name="Picture 3" descr="research_sprg_sum2012_thumb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00200"/>
            <a:ext cx="20574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Discover-e and social media</a:t>
            </a:r>
            <a:endParaRPr lang="en-US" dirty="0"/>
          </a:p>
        </p:txBody>
      </p:sp>
      <p:pic>
        <p:nvPicPr>
          <p:cNvPr id="4" name="Picture 3" descr="discove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78" y="1417638"/>
            <a:ext cx="2994422" cy="3992562"/>
          </a:xfrm>
          <a:prstGeom prst="rect">
            <a:avLst/>
          </a:prstGeom>
        </p:spPr>
      </p:pic>
      <p:pic>
        <p:nvPicPr>
          <p:cNvPr id="5" name="Picture 4" descr="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417638"/>
            <a:ext cx="43434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In spring 2011, we added a digital edition of the research magazine. We had created flipbooks through </a:t>
            </a:r>
            <a:r>
              <a:rPr lang="en-US" sz="2500" dirty="0" err="1" smtClean="0"/>
              <a:t>Issuu</a:t>
            </a:r>
            <a:r>
              <a:rPr lang="en-US" sz="2500" dirty="0" smtClean="0"/>
              <a:t> (an excellent free service), but this allows for embedded videos and hot links within the publication. </a:t>
            </a:r>
          </a:p>
          <a:p>
            <a:r>
              <a:rPr lang="en-US" sz="2500" dirty="0" smtClean="0"/>
              <a:t>In December 2011, we launched an </a:t>
            </a:r>
            <a:br>
              <a:rPr lang="en-US" sz="2500" dirty="0" smtClean="0"/>
            </a:br>
            <a:r>
              <a:rPr lang="en-US" sz="2500" dirty="0" err="1" smtClean="0"/>
              <a:t>iPad</a:t>
            </a:r>
            <a:r>
              <a:rPr lang="en-US" sz="2500" dirty="0" smtClean="0"/>
              <a:t> app called B-Reader.</a:t>
            </a:r>
          </a:p>
          <a:p>
            <a:r>
              <a:rPr lang="en-US" sz="2500" dirty="0" smtClean="0"/>
              <a:t>We redesigned our research home page. It now</a:t>
            </a:r>
            <a:br>
              <a:rPr lang="en-US" sz="2500" dirty="0" smtClean="0"/>
            </a:br>
            <a:r>
              <a:rPr lang="en-US" sz="2500" dirty="0" smtClean="0"/>
              <a:t>includes an </a:t>
            </a:r>
            <a:r>
              <a:rPr lang="en-US" sz="2500" dirty="0" err="1" smtClean="0"/>
              <a:t>RSS</a:t>
            </a:r>
            <a:r>
              <a:rPr lang="en-US" sz="2500" dirty="0" smtClean="0"/>
              <a:t> feed with headlines</a:t>
            </a:r>
            <a:br>
              <a:rPr lang="en-US" sz="2500" dirty="0" smtClean="0"/>
            </a:br>
            <a:r>
              <a:rPr lang="en-US" sz="2500" dirty="0" smtClean="0"/>
              <a:t>from our news website. </a:t>
            </a:r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B-Reader</a:t>
            </a:r>
            <a:endParaRPr lang="en-US" dirty="0"/>
          </a:p>
        </p:txBody>
      </p:sp>
      <p:pic>
        <p:nvPicPr>
          <p:cNvPr id="4" name="Picture 3" descr="BU_ipad comp.jpg"/>
          <p:cNvPicPr>
            <a:picLocks noChangeAspect="1"/>
          </p:cNvPicPr>
          <p:nvPr/>
        </p:nvPicPr>
        <p:blipFill>
          <a:blip r:embed="rId2"/>
          <a:srcRect l="13015" t="18654" r="11582" b="13953"/>
          <a:stretch>
            <a:fillRect/>
          </a:stretch>
        </p:blipFill>
        <p:spPr>
          <a:xfrm>
            <a:off x="2057400" y="1143000"/>
            <a:ext cx="4495800" cy="3555620"/>
          </a:xfrm>
          <a:prstGeom prst="rect">
            <a:avLst/>
          </a:prstGeom>
          <a:effectLst/>
        </p:spPr>
      </p:pic>
      <p:grpSp>
        <p:nvGrpSpPr>
          <p:cNvPr id="5" name="Group 4"/>
          <p:cNvGrpSpPr/>
          <p:nvPr/>
        </p:nvGrpSpPr>
        <p:grpSpPr>
          <a:xfrm>
            <a:off x="758288" y="2217067"/>
            <a:ext cx="914400" cy="1233734"/>
            <a:chOff x="1083179" y="2267108"/>
            <a:chExt cx="914400" cy="1233734"/>
          </a:xfrm>
        </p:grpSpPr>
        <p:pic>
          <p:nvPicPr>
            <p:cNvPr id="6" name="Picture 5" descr="icon-ipa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3179" y="2267108"/>
              <a:ext cx="914400" cy="914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1083179" y="3223843"/>
              <a:ext cx="9144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B-Reader</a:t>
              </a:r>
              <a:endParaRPr lang="en-US" sz="12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page, now (and then)</a:t>
            </a:r>
            <a:endParaRPr lang="en-US" dirty="0"/>
          </a:p>
        </p:txBody>
      </p:sp>
      <p:pic>
        <p:nvPicPr>
          <p:cNvPr id="4" name="Content Placeholder 3" descr="research_home_previo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043" y="1417638"/>
            <a:ext cx="3900757" cy="3840162"/>
          </a:xfrm>
        </p:spPr>
      </p:pic>
      <p:pic>
        <p:nvPicPr>
          <p:cNvPr id="5" name="Picture 4" descr="pho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17638"/>
            <a:ext cx="32766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3860800" cy="4708525"/>
          </a:xfrm>
        </p:spPr>
        <p:txBody>
          <a:bodyPr/>
          <a:lstStyle/>
          <a:p>
            <a:r>
              <a:rPr lang="en-US" sz="2500" dirty="0" smtClean="0"/>
              <a:t>Something done in </a:t>
            </a:r>
            <a:r>
              <a:rPr lang="en-US" sz="2500" dirty="0" err="1" smtClean="0"/>
              <a:t>HTML5</a:t>
            </a:r>
            <a:r>
              <a:rPr lang="en-US" sz="2500" dirty="0" smtClean="0"/>
              <a:t>, perhaps!</a:t>
            </a:r>
            <a:endParaRPr lang="en-US" sz="2500" dirty="0"/>
          </a:p>
        </p:txBody>
      </p:sp>
      <p:pic>
        <p:nvPicPr>
          <p:cNvPr id="4" name="Picture 3" descr="bingn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0" y="1417638"/>
            <a:ext cx="4368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E-mail: </a:t>
            </a:r>
            <a:r>
              <a:rPr lang="en-US" dirty="0" err="1" smtClean="0"/>
              <a:t>rcoker@binghamton.edu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Twitter: @</a:t>
            </a:r>
            <a:r>
              <a:rPr lang="en-US" dirty="0" err="1" smtClean="0"/>
              <a:t>rmcoker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Phone: 607-777-6135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earch_Pw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Research_PwrPoint</Template>
  <TotalTime>63</TotalTime>
  <Words>166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Geneva</vt:lpstr>
      <vt:lpstr>Arial</vt:lpstr>
      <vt:lpstr>Research_PwrPoint</vt:lpstr>
      <vt:lpstr>URMA 2012 Panel:  Online Publishing Rachel Coker Director of Research Advancement Binghamton University</vt:lpstr>
      <vt:lpstr>Slide 2</vt:lpstr>
      <vt:lpstr>How do we promote our research?</vt:lpstr>
      <vt:lpstr>Discover-e and social media</vt:lpstr>
      <vt:lpstr>What’s new?</vt:lpstr>
      <vt:lpstr>B-Reader</vt:lpstr>
      <vt:lpstr>Home page, now (and then)</vt:lpstr>
      <vt:lpstr>What’s next?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rcoker</dc:creator>
  <cp:lastModifiedBy>rcoker</cp:lastModifiedBy>
  <cp:revision>14</cp:revision>
  <cp:lastPrinted>2009-07-13T17:49:48Z</cp:lastPrinted>
  <dcterms:created xsi:type="dcterms:W3CDTF">2012-06-07T03:52:29Z</dcterms:created>
  <dcterms:modified xsi:type="dcterms:W3CDTF">2012-06-07T04:56:15Z</dcterms:modified>
</cp:coreProperties>
</file>